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Autonomous 3D Mapping for Virtual-Reality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Shreya Udupa</a:t>
            </a:r>
          </a:p>
          <a:p>
            <a:r>
              <a:rPr lang="en-US" dirty="0"/>
              <a:t>NASA Space Grant 2017 Symposium</a:t>
            </a:r>
          </a:p>
        </p:txBody>
      </p:sp>
      <p:pic>
        <p:nvPicPr>
          <p:cNvPr id="1026" name="Picture 2" descr="http://horc.engineering.asu.edu/HORC/images/home/logo2-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6" y="906443"/>
            <a:ext cx="3810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su barrett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7"/>
          <a:stretch/>
        </p:blipFill>
        <p:spPr bwMode="auto">
          <a:xfrm>
            <a:off x="3966562" y="709613"/>
            <a:ext cx="1996786" cy="155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su nasa space gr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338" y="519112"/>
            <a:ext cx="2857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horc.engineering.asu.edu/HORC/masterfiles/home/images/header_transpar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78" y="906443"/>
            <a:ext cx="2936488" cy="69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5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726053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Can we develop a robotic platform to generate comprehensive 3D maps of an indoor space?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800" dirty="0"/>
              <a:t>Applications:</a:t>
            </a:r>
          </a:p>
          <a:p>
            <a:pPr marL="0" indent="0">
              <a:buNone/>
            </a:pPr>
            <a:r>
              <a:rPr lang="en-US" sz="2800" dirty="0"/>
              <a:t>Extreme environment mapping</a:t>
            </a:r>
          </a:p>
          <a:p>
            <a:pPr marL="0" indent="0">
              <a:buNone/>
            </a:pPr>
            <a:r>
              <a:rPr lang="en-US" sz="2800" dirty="0"/>
              <a:t>Disaster area mapping</a:t>
            </a:r>
          </a:p>
          <a:p>
            <a:pPr marL="0" indent="0">
              <a:buNone/>
            </a:pPr>
            <a:r>
              <a:rPr lang="en-US" sz="2800" dirty="0"/>
              <a:t>VR gaming mapping</a:t>
            </a:r>
          </a:p>
        </p:txBody>
      </p:sp>
    </p:spTree>
    <p:extLst>
      <p:ext uri="{BB962C8B-B14F-4D97-AF65-F5344CB8AC3E}">
        <p14:creationId xmlns:p14="http://schemas.microsoft.com/office/powerpoint/2010/main" val="292714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39" y="3302226"/>
            <a:ext cx="4580312" cy="12959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SLAM refers to the unique problem of </a:t>
            </a:r>
            <a:r>
              <a:rPr lang="en-US" b="1" dirty="0"/>
              <a:t>Simultaneous Localization</a:t>
            </a:r>
            <a:r>
              <a:rPr lang="en-US" dirty="0"/>
              <a:t> and </a:t>
            </a:r>
            <a:r>
              <a:rPr lang="en-US" b="1" dirty="0"/>
              <a:t>Mapping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2" t="3130" r="2600" b="2122"/>
          <a:stretch/>
        </p:blipFill>
        <p:spPr>
          <a:xfrm>
            <a:off x="6495803" y="1324890"/>
            <a:ext cx="4323790" cy="2505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90" t="3929" r="1834" b="3723"/>
          <a:stretch/>
        </p:blipFill>
        <p:spPr>
          <a:xfrm>
            <a:off x="6495803" y="3976338"/>
            <a:ext cx="4323790" cy="243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2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 Platform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44" r="5801"/>
          <a:stretch/>
        </p:blipFill>
        <p:spPr>
          <a:xfrm rot="5400000">
            <a:off x="3459615" y="2264316"/>
            <a:ext cx="5237017" cy="3228107"/>
          </a:xfrm>
          <a:prstGeom prst="rect">
            <a:avLst/>
          </a:prstGeom>
        </p:spPr>
      </p:pic>
      <p:sp>
        <p:nvSpPr>
          <p:cNvPr id="8" name="Arrow: Left 7"/>
          <p:cNvSpPr/>
          <p:nvPr/>
        </p:nvSpPr>
        <p:spPr>
          <a:xfrm>
            <a:off x="7932717" y="1853248"/>
            <a:ext cx="1009402" cy="1418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/>
          <p:cNvSpPr/>
          <p:nvPr/>
        </p:nvSpPr>
        <p:spPr>
          <a:xfrm>
            <a:off x="7932717" y="4826906"/>
            <a:ext cx="1009402" cy="1418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/>
          <p:cNvSpPr/>
          <p:nvPr/>
        </p:nvSpPr>
        <p:spPr>
          <a:xfrm>
            <a:off x="7932717" y="5551736"/>
            <a:ext cx="1009402" cy="1418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043640" y="1739485"/>
            <a:ext cx="200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Depth Camera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43640" y="4713143"/>
            <a:ext cx="200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Microcontroller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82659" y="5508877"/>
            <a:ext cx="200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Roomba</a:t>
            </a:r>
          </a:p>
        </p:txBody>
      </p:sp>
      <p:sp>
        <p:nvSpPr>
          <p:cNvPr id="15" name="Arrow: Left 14"/>
          <p:cNvSpPr/>
          <p:nvPr/>
        </p:nvSpPr>
        <p:spPr>
          <a:xfrm>
            <a:off x="7932717" y="3052781"/>
            <a:ext cx="1009402" cy="1418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/>
          <p:cNvSpPr/>
          <p:nvPr/>
        </p:nvSpPr>
        <p:spPr>
          <a:xfrm rot="1362004">
            <a:off x="8002541" y="2664586"/>
            <a:ext cx="1009402" cy="1418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43640" y="2835635"/>
            <a:ext cx="200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Servo Motors</a:t>
            </a:r>
          </a:p>
        </p:txBody>
      </p:sp>
    </p:spTree>
    <p:extLst>
      <p:ext uri="{BB962C8B-B14F-4D97-AF65-F5344CB8AC3E}">
        <p14:creationId xmlns:p14="http://schemas.microsoft.com/office/powerpoint/2010/main" val="327851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Building: RTAB-MAP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for compiling point clouds from a depth camera</a:t>
            </a:r>
          </a:p>
          <a:p>
            <a:r>
              <a:rPr lang="en-US" dirty="0"/>
              <a:t>Runs on ROS (Robotic Operating Software)</a:t>
            </a:r>
          </a:p>
          <a:p>
            <a:r>
              <a:rPr lang="en-US" dirty="0"/>
              <a:t>Close-loop detection </a:t>
            </a:r>
          </a:p>
          <a:p>
            <a:r>
              <a:rPr lang="en-US" dirty="0"/>
              <a:t>Can run on any operating system including Raspberry-Pi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8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Robotic implementation of RTAB-MAP</a:t>
            </a:r>
          </a:p>
          <a:p>
            <a:r>
              <a:rPr lang="en-US" dirty="0"/>
              <a:t>Addendum to initial objective: Can the robot autonomously explore its environment and build a better map?</a:t>
            </a:r>
          </a:p>
          <a:p>
            <a:r>
              <a:rPr lang="en-US" dirty="0"/>
              <a:t>Mesh-vacancy localization</a:t>
            </a:r>
          </a:p>
        </p:txBody>
      </p:sp>
    </p:spTree>
    <p:extLst>
      <p:ext uri="{BB962C8B-B14F-4D97-AF65-F5344CB8AC3E}">
        <p14:creationId xmlns:p14="http://schemas.microsoft.com/office/powerpoint/2010/main" val="60974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Resulting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718" y="2208402"/>
            <a:ext cx="5106389" cy="1165295"/>
          </a:xfrm>
        </p:spPr>
        <p:txBody>
          <a:bodyPr>
            <a:normAutofit/>
          </a:bodyPr>
          <a:lstStyle/>
          <a:p>
            <a:r>
              <a:rPr lang="en-US" sz="2400" dirty="0"/>
              <a:t>Implemented on Oculus Rift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1" y="1564766"/>
            <a:ext cx="3759634" cy="3795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9339" r="8442"/>
          <a:stretch/>
        </p:blipFill>
        <p:spPr>
          <a:xfrm>
            <a:off x="4437588" y="3282802"/>
            <a:ext cx="3944669" cy="2805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230" y="4137103"/>
            <a:ext cx="3261756" cy="24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1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9905347" cy="3989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I would like to thank Dr. </a:t>
            </a:r>
            <a:r>
              <a:rPr lang="en-US" sz="2400" dirty="0" err="1"/>
              <a:t>Artemiadis</a:t>
            </a:r>
            <a:r>
              <a:rPr lang="en-US" sz="2400" dirty="0"/>
              <a:t> and all my friends at the HORC lab for their help in developing this technology!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Special thanks to </a:t>
            </a:r>
            <a:r>
              <a:rPr lang="en-US" sz="2400" dirty="0" err="1"/>
              <a:t>Ryian</a:t>
            </a:r>
            <a:r>
              <a:rPr lang="en-US" sz="2400" dirty="0"/>
              <a:t> Hunter, Varun </a:t>
            </a:r>
            <a:r>
              <a:rPr lang="en-US" sz="2400" dirty="0" err="1"/>
              <a:t>Nalam</a:t>
            </a:r>
            <a:r>
              <a:rPr lang="en-US" sz="2400" dirty="0"/>
              <a:t>, Bryan </a:t>
            </a:r>
            <a:r>
              <a:rPr lang="en-US" sz="2400" dirty="0" err="1"/>
              <a:t>Whitsell</a:t>
            </a:r>
            <a:r>
              <a:rPr lang="en-US" sz="2400" dirty="0"/>
              <a:t>, Tyler McDaniel, George </a:t>
            </a:r>
            <a:r>
              <a:rPr lang="en-US" sz="2400" dirty="0" err="1"/>
              <a:t>Karavas</a:t>
            </a:r>
            <a:r>
              <a:rPr lang="en-US" sz="2400" dirty="0"/>
              <a:t>, and </a:t>
            </a:r>
            <a:r>
              <a:rPr lang="en-US" sz="2400" dirty="0" err="1"/>
              <a:t>Chuong</a:t>
            </a:r>
            <a:r>
              <a:rPr lang="en-US" sz="2400" dirty="0"/>
              <a:t> Nguyen</a:t>
            </a:r>
          </a:p>
        </p:txBody>
      </p:sp>
    </p:spTree>
    <p:extLst>
      <p:ext uri="{BB962C8B-B14F-4D97-AF65-F5344CB8AC3E}">
        <p14:creationId xmlns:p14="http://schemas.microsoft.com/office/powerpoint/2010/main" val="39034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824" y="974035"/>
            <a:ext cx="9829731" cy="4936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4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47057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</TotalTime>
  <Words>174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Autonomous 3D Mapping for Virtual-Reality Applications</vt:lpstr>
      <vt:lpstr>Objective</vt:lpstr>
      <vt:lpstr>Background: SLAM</vt:lpstr>
      <vt:lpstr>Robotic Platform</vt:lpstr>
      <vt:lpstr>Map Building: RTAB-MAP</vt:lpstr>
      <vt:lpstr>Autonomous Exploration</vt:lpstr>
      <vt:lpstr>Resulting Maps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3D Mapping for Virtual-Reality Applications</dc:title>
  <dc:creator>Shreya Udupa</dc:creator>
  <cp:lastModifiedBy>Shreya Udupa</cp:lastModifiedBy>
  <cp:revision>9</cp:revision>
  <dcterms:created xsi:type="dcterms:W3CDTF">2017-04-07T18:01:58Z</dcterms:created>
  <dcterms:modified xsi:type="dcterms:W3CDTF">2017-04-08T20:16:20Z</dcterms:modified>
</cp:coreProperties>
</file>